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396ef02c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a396ef02c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38a75ab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a38a75ab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38a75ab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38a75ab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a38a75ab6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a38a75ab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a38a75ab6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a38a75ab6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38a75ab6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a38a75ab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38a75ab6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a38a75ab6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396ef02c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a396ef02c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396ef02c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396ef02c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-310" t="0"/>
          <a:stretch/>
        </p:blipFill>
        <p:spPr>
          <a:xfrm>
            <a:off x="-59687" y="0"/>
            <a:ext cx="9263374" cy="52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